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BC40B-83AC-6A4A-B46B-0D3857D52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87ABCF-CBB1-C340-AC29-9E1870AFD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18207-4364-8F4C-BABD-C46A9ABE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2992B5-DF26-864A-8D05-BA96DCFB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3D3D0-09D9-FE47-BDB3-0894E9F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72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4A157-DBFD-684D-A11F-5D9DE6FB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597073-08E5-2B4E-B140-82F25C187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261827-9AC2-B442-9925-FF5A0843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BAF217-ACF2-CF4B-B108-07AE37C3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29A7C-3C37-BD47-B126-3D5330D9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4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6790F0-6094-184F-B339-315968324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E7C712-3B15-9942-979A-6DF23CF43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61B7A1-1B7F-A24F-84BD-D071AEDD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892279-1BD9-A142-814B-5748C0DE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36449C-1CB9-B44D-8C33-C2593ED0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52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EBF1F-C6AE-B64D-BD55-604B247E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608F66-4109-CB46-A1BC-0D5540EC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CFAA9E-01F2-1744-ACD0-568F943C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BEA3B8-5894-AA47-A1AC-8499B2F5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1E38FF-5B35-2B45-BFFD-451061B8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45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DE5A6E-11C3-6F41-B235-69B52F2E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E3DBC6-8341-3F4C-A1F9-09760947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B8340D-3245-6B4C-B207-EF2314BB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02B256-0391-A149-B79B-92BF499C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F8B58-9C9B-D648-9080-39223BCA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5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4EE1D2-4714-324D-AC6E-340F50E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F6B906-F71F-D84A-9B7F-FA4C7EE84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19FA5C-7276-4442-A813-C47C7A39A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ED72BE-0814-604D-BDC1-68A4B6B3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5C4493-1AE8-9447-868E-CF692F26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C41A2E-AA12-FD4B-84FC-963DD390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6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C4E756-EE5F-9E42-8EB0-91E727AB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46F64C-F401-C742-BAC9-29CB877E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ECD40F-F3C7-A343-B072-61C006376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F44639F-BD6B-E149-9068-00153F8BB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FE3A65D-CA01-C847-82C5-74EE200F3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DD320F-73B2-6E46-B3DD-F7D3051A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7E7FE96-7A83-C348-9BE1-1AF4BB2F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DD19FC9-754E-6541-AD19-E9237B4E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3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CEB33-FAEE-9641-B6FD-C47FD735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ED8AEF-AB3A-A440-9FCD-6DCADDC9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3F6705-6262-E345-A6F0-D17D85BB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11733C-35FA-CE44-A64D-1550352E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45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112400-CEF5-DD4F-A169-510BAFA0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E112E4-FB14-464C-8FEB-CEB98BBC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2D3568-DCFA-3E4E-9FD2-759236D3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8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158573-0BF9-FE4A-AB13-EBC70D0D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14830E-491E-E540-A12D-94EE71A9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DCA12F-1666-CD40-A8FD-ADCFAFECD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784410-2AF8-EE40-A972-659E57FF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11079C-4234-0749-A30C-0210065F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4EF952-7F8D-464D-ADB9-6C93CD46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85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551A08-3655-6742-B0B6-7243D81E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974089B-7D32-B740-B0D6-D68BB447D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818E3C-6185-E94F-A673-2A3C5B304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B5865C-88B7-0241-AEBF-2668D81F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57FF59-36C6-0549-8C09-6AE608C9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78B0-300F-5C4E-9E65-9B89CA27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19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E74CCD-0440-B749-A56B-73A9C324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F701EE-4EEE-3149-952D-9214C9EC9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A74E8F-9306-1845-B37A-38D303F60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2864-A251-2544-A87F-BB6185EE2B8D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753185-4868-FC46-AFBB-11805D1AE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CCACA8-54B0-784E-B923-495BB2894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68C4-D873-E345-BADA-855762FBC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06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19620F-7D36-CD48-BC94-9A918ED14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altLang="ja-JP" b="1" dirty="0"/>
              <a:t>Confirmation work before replacing parts of IP Laue camera</a:t>
            </a:r>
            <a:br>
              <a:rPr lang="ja-JP" altLang="en-US"/>
            </a:b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7B1DFE-857E-CD4F-BF19-71A3AB5577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altLang="ja-JP" dirty="0"/>
              <a:t>No X-ray equipment is used in this work.</a:t>
            </a:r>
          </a:p>
          <a:p>
            <a:r>
              <a:rPr lang="en" altLang="ja-JP" dirty="0"/>
              <a:t>Only IP Laue camera and PC are used.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07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53AC13-6ECF-8141-AB7A-AF04BA78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/>
          <a:lstStyle/>
          <a:p>
            <a:pPr marL="0" indent="0">
              <a:buNone/>
            </a:pPr>
            <a:r>
              <a:rPr lang="en" altLang="ja-JP" dirty="0"/>
              <a:t>1. Turn off the Laue Camera and control box</a:t>
            </a:r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" altLang="ja-JP" dirty="0"/>
              <a:t>-Remove only the BNC connector of the coaxial cable.</a:t>
            </a:r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" altLang="ja-JP" dirty="0"/>
              <a:t>(Please remove both ends)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37742B-9FEF-AA47-A3CD-164BD6A3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085" y="1993862"/>
            <a:ext cx="3247253" cy="43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38C8ED-7DD2-3641-B8D4-99DBEFE53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843"/>
            <a:ext cx="10515600" cy="5732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altLang="ja-JP" sz="2000" dirty="0"/>
              <a:t>2. Connect the BNC connector firmly again. (Both ends)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" altLang="ja-JP" sz="2000" dirty="0"/>
              <a:t>3. Turn on the power and start the PC and IPX-Ray software. (Normal startup)</a:t>
            </a:r>
          </a:p>
          <a:p>
            <a:pPr marL="0" indent="0">
              <a:buNone/>
            </a:pPr>
            <a:endParaRPr lang="ja-JP" altLang="en-US" sz="2000"/>
          </a:p>
          <a:p>
            <a:pPr marL="0" indent="0">
              <a:buNone/>
            </a:pPr>
            <a:r>
              <a:rPr lang="en" altLang="ja-JP" sz="2000" dirty="0"/>
              <a:t>4. Open the cover so that the IP on the camera side is intentionally exposed to light.</a:t>
            </a:r>
          </a:p>
          <a:p>
            <a:pPr marL="0" indent="0">
              <a:buNone/>
            </a:pPr>
            <a:r>
              <a:rPr lang="en" altLang="ja-JP" sz="2000" dirty="0"/>
              <a:t>    Please intentionally turn on the light so that the IP hits the light as much as possible.</a:t>
            </a:r>
          </a:p>
          <a:p>
            <a:pPr marL="0" indent="0">
              <a:buNone/>
            </a:pPr>
            <a:r>
              <a:rPr lang="en" altLang="ja-JP" sz="2000" dirty="0"/>
              <a:t>    (No shading)</a:t>
            </a:r>
          </a:p>
          <a:p>
            <a:pPr marL="0" indent="0">
              <a:buNone/>
            </a:pPr>
            <a:endParaRPr lang="en" altLang="ja-JP" sz="2000" dirty="0"/>
          </a:p>
          <a:p>
            <a:pPr marL="0" indent="0">
              <a:buNone/>
            </a:pPr>
            <a:r>
              <a:rPr lang="en" altLang="ja-JP" sz="2000" dirty="0"/>
              <a:t>5. Capture  Starting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en" altLang="ja-JP" sz="2000" dirty="0"/>
              <a:t>6. If you can get a black image, it is normal.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en" altLang="ja-JP" sz="2000" dirty="0"/>
              <a:t>7. If you get a white image, follow the steps below.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" altLang="ja-JP" dirty="0">
                <a:solidFill>
                  <a:srgbClr val="FF0000"/>
                </a:solidFill>
              </a:rPr>
              <a:t>Please contact me with the resulting data. (</a:t>
            </a:r>
            <a:r>
              <a:rPr lang="en" altLang="ja-JP" dirty="0" err="1">
                <a:solidFill>
                  <a:srgbClr val="FF0000"/>
                </a:solidFill>
              </a:rPr>
              <a:t>Wechat</a:t>
            </a:r>
            <a:r>
              <a:rPr lang="en" altLang="ja-JP" dirty="0">
                <a:solidFill>
                  <a:srgbClr val="FF0000"/>
                </a:solidFill>
              </a:rPr>
              <a:t> OK)</a:t>
            </a:r>
            <a:endParaRPr kumimoji="1"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2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2B2884-117B-1545-B3E0-C7B12A30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841"/>
            <a:ext cx="10515600" cy="5830122"/>
          </a:xfrm>
        </p:spPr>
        <p:txBody>
          <a:bodyPr/>
          <a:lstStyle/>
          <a:p>
            <a:pPr marL="0" indent="0">
              <a:buNone/>
            </a:pPr>
            <a:r>
              <a:rPr lang="en" altLang="ja-JP" sz="2000" dirty="0"/>
              <a:t>8. First, prepare the tester and lead wires.</a:t>
            </a:r>
          </a:p>
          <a:p>
            <a:pPr marL="0" indent="0">
              <a:buNone/>
            </a:pPr>
            <a:r>
              <a:rPr lang="en" altLang="ja-JP" sz="2000" dirty="0"/>
              <a:t>        (A tester that measures a DC voltage of about 5V)</a:t>
            </a:r>
            <a:endParaRPr lang="en-US" altLang="ja-JP" sz="2000" dirty="0"/>
          </a:p>
          <a:p>
            <a:pPr marL="0" indent="0">
              <a:buNone/>
            </a:pPr>
            <a:r>
              <a:rPr lang="en" altLang="ja-JP" sz="2000" dirty="0"/>
              <a:t>9. Remove only the BNC connector of the control box coaxial cable,</a:t>
            </a:r>
          </a:p>
          <a:p>
            <a:pPr marL="0" indent="0">
              <a:buNone/>
            </a:pPr>
            <a:r>
              <a:rPr lang="en" altLang="ja-JP" sz="2000" dirty="0"/>
              <a:t>Please connect "+" to the center pin. Then connect the "-" to the housing</a:t>
            </a:r>
            <a:endParaRPr lang="ja-JP" altLang="en-US" sz="2000"/>
          </a:p>
          <a:p>
            <a:pPr marL="0" indent="0">
              <a:buNone/>
            </a:pP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045825-E6C1-0343-8EE2-01DA6817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01" y="2384853"/>
            <a:ext cx="3178776" cy="42383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96AB7E-BE9F-8040-BE30-D7CEA68A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02" y="2384853"/>
            <a:ext cx="3354860" cy="423836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B9E3080-2D1B-D445-8BE2-B8FBD9A9F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199" y="2384853"/>
            <a:ext cx="3178776" cy="42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9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D639AE-C2A9-AB48-A434-A065254F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627"/>
            <a:ext cx="10515600" cy="567033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/>
              <a:t>10. Open the cover so that the IP on the camera side is intentionally exposed to the light.</a:t>
            </a:r>
          </a:p>
          <a:p>
            <a:pPr marL="0" indent="0">
              <a:buNone/>
            </a:pPr>
            <a:r>
              <a:rPr lang="en-US" altLang="ja-JP" sz="2000" dirty="0"/>
              <a:t>        Please intentionally illuminate the light so that the IP is exposed to the light.</a:t>
            </a:r>
          </a:p>
          <a:p>
            <a:pPr marL="0" indent="0">
              <a:buNone/>
            </a:pPr>
            <a:r>
              <a:rPr lang="en-US" altLang="ja-JP" sz="2000" dirty="0"/>
              <a:t>       (No shading)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11. Please "Capture" "Start" in this state (normal start)</a:t>
            </a:r>
          </a:p>
          <a:p>
            <a:pPr marL="0" indent="0">
              <a:buNone/>
            </a:pPr>
            <a:endParaRPr lang="ja-JP" altLang="en-US" sz="2000"/>
          </a:p>
          <a:p>
            <a:pPr marL="0" indent="0">
              <a:buNone/>
            </a:pPr>
            <a:r>
              <a:rPr lang="en" altLang="ja-JP" sz="2000" dirty="0"/>
              <a:t>12. During capture, the camera is normal if a voltage of about 4V-5V is applied.</a:t>
            </a:r>
          </a:p>
          <a:p>
            <a:pPr marL="0" indent="0">
              <a:buNone/>
            </a:pPr>
            <a:r>
              <a:rPr lang="en" altLang="ja-JP" sz="2000" dirty="0"/>
              <a:t>     (If the light is completely shielded during </a:t>
            </a:r>
            <a:r>
              <a:rPr lang="en" altLang="ja-JP" sz="2000" dirty="0" err="1"/>
              <a:t>Caputuring</a:t>
            </a:r>
            <a:r>
              <a:rPr lang="en" altLang="ja-JP" sz="2000" dirty="0"/>
              <a:t>, it will be 0V)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13. If it is 0V, it is possible that the Laue camera has a broken wire or a malfunction.</a:t>
            </a:r>
          </a:p>
          <a:p>
            <a:pPr marL="0" indent="0">
              <a:buNone/>
            </a:pPr>
            <a:endParaRPr lang="ja-JP" altLang="en-US" sz="2000"/>
          </a:p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14. Please inform me of the voltage value at this time.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33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D3450C-F845-1144-A55D-138BBED2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456"/>
            <a:ext cx="10515600" cy="57250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sz="2000" dirty="0"/>
              <a:t>15, Next measure the resistance with a tester.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2000" dirty="0"/>
              <a:t>16, If the resistance is 0</a:t>
            </a:r>
            <a:r>
              <a:rPr lang="el-GR" altLang="ja-JP" sz="2000" dirty="0"/>
              <a:t>Ω </a:t>
            </a:r>
            <a:r>
              <a:rPr lang="en-US" altLang="ja-JP" sz="2000" dirty="0"/>
              <a:t>or insulation in any range, the wire breakage on the Laue camera side may be considered.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" altLang="ja-JP" sz="2400" dirty="0">
                <a:solidFill>
                  <a:srgbClr val="FF0000"/>
                </a:solidFill>
              </a:rPr>
              <a:t>Please contact the above.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" altLang="ja-JP" sz="2400" dirty="0"/>
              <a:t>The parts removal procedure becomes very complicated and carries additional risk of failure.</a:t>
            </a:r>
          </a:p>
          <a:p>
            <a:pPr marL="0" indent="0">
              <a:buNone/>
            </a:pPr>
            <a:r>
              <a:rPr lang="en" altLang="ja-JP" sz="2400" dirty="0"/>
              <a:t>I will write it carefully next time.</a:t>
            </a:r>
            <a:br>
              <a:rPr lang="ja-JP" altLang="en-US" sz="2400"/>
            </a:br>
            <a:endParaRPr lang="ja-JP" altLang="en-US" sz="2400"/>
          </a:p>
          <a:p>
            <a:pPr marL="0" indent="0">
              <a:buNone/>
            </a:pPr>
            <a:r>
              <a:rPr lang="en" altLang="ja-JP" sz="2000" dirty="0"/>
              <a:t>That's all.</a:t>
            </a:r>
            <a:endParaRPr lang="ja-JP" altLang="en-US" sz="2000"/>
          </a:p>
          <a:p>
            <a:pPr marL="0" indent="0">
              <a:buNone/>
            </a:pP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5C946D1-2410-094D-B56D-9DE0AD5D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19" y="777765"/>
            <a:ext cx="1734576" cy="23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434</Words>
  <Application>Microsoft Macintosh PowerPoint</Application>
  <PresentationFormat>ワイド画面</PresentationFormat>
  <Paragraphs>51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Confirmation work before replacing parts of IP Laue camera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IPラウエカメラの部品交換前の確認作業 </dc:title>
  <dc:creator>志村 敏之</dc:creator>
  <cp:lastModifiedBy>志村 敏之</cp:lastModifiedBy>
  <cp:revision>4</cp:revision>
  <dcterms:created xsi:type="dcterms:W3CDTF">2020-05-05T14:27:39Z</dcterms:created>
  <dcterms:modified xsi:type="dcterms:W3CDTF">2020-05-05T14:54:25Z</dcterms:modified>
</cp:coreProperties>
</file>